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67" d="100"/>
          <a:sy n="67" d="100"/>
        </p:scale>
        <p:origin x="150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43456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8073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7135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2237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53166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6699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39530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1583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6516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80021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40353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9EF248-045D-4A2A-A867-CB52C9CEAEE2}" type="datetimeFigureOut">
              <a:rPr lang="en-CH" smtClean="0"/>
              <a:t>06/06/2022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4B077-80B8-4C28-9C0B-BD07F69CBE8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57588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1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window&#10;&#10;Description automatically generated">
            <a:extLst>
              <a:ext uri="{FF2B5EF4-FFF2-40B4-BE49-F238E27FC236}">
                <a16:creationId xmlns:a16="http://schemas.microsoft.com/office/drawing/2014/main" id="{FD8F3BFD-F9D0-BB3D-E780-F1B5761FC5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7494" y="138302"/>
            <a:ext cx="6719698" cy="6719698"/>
          </a:xfrm>
          <a:prstGeom prst="rect">
            <a:avLst/>
          </a:prstGeom>
        </p:spPr>
      </p:pic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CCC2FF06-69C5-CA31-C3D5-2C000BE209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747" y="1208028"/>
            <a:ext cx="6314111" cy="373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37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Oscar Alejandro Martinez Valero</dc:creator>
  <cp:lastModifiedBy>Oscar Alejandro Martinez Valero</cp:lastModifiedBy>
  <cp:revision>1</cp:revision>
  <dcterms:created xsi:type="dcterms:W3CDTF">2022-06-06T09:06:11Z</dcterms:created>
  <dcterms:modified xsi:type="dcterms:W3CDTF">2022-06-06T09:23:08Z</dcterms:modified>
</cp:coreProperties>
</file>

<file path=docProps/thumbnail.jpeg>
</file>